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7C39-B41E-4E3E-B68F-4F68C04DFA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4FA-BDC4-4258-B5DF-CCFA9063230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08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7C39-B41E-4E3E-B68F-4F68C04DFA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4FA-BDC4-4258-B5DF-CCFA90632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18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7C39-B41E-4E3E-B68F-4F68C04DFA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4FA-BDC4-4258-B5DF-CCFA90632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11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7C39-B41E-4E3E-B68F-4F68C04DFA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4FA-BDC4-4258-B5DF-CCFA9063230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7918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7C39-B41E-4E3E-B68F-4F68C04DFA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4FA-BDC4-4258-B5DF-CCFA90632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28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7C39-B41E-4E3E-B68F-4F68C04DFA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4FA-BDC4-4258-B5DF-CCFA9063230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7865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7C39-B41E-4E3E-B68F-4F68C04DFA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4FA-BDC4-4258-B5DF-CCFA90632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8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7C39-B41E-4E3E-B68F-4F68C04DFA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4FA-BDC4-4258-B5DF-CCFA90632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35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7C39-B41E-4E3E-B68F-4F68C04DFA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4FA-BDC4-4258-B5DF-CCFA90632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4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7C39-B41E-4E3E-B68F-4F68C04DFA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4FA-BDC4-4258-B5DF-CCFA90632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1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7C39-B41E-4E3E-B68F-4F68C04DFA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4FA-BDC4-4258-B5DF-CCFA90632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3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7C39-B41E-4E3E-B68F-4F68C04DFA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4FA-BDC4-4258-B5DF-CCFA90632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57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7C39-B41E-4E3E-B68F-4F68C04DFA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4FA-BDC4-4258-B5DF-CCFA90632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80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7C39-B41E-4E3E-B68F-4F68C04DFA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4FA-BDC4-4258-B5DF-CCFA90632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2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7C39-B41E-4E3E-B68F-4F68C04DFA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4FA-BDC4-4258-B5DF-CCFA90632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80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7C39-B41E-4E3E-B68F-4F68C04DFA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4FA-BDC4-4258-B5DF-CCFA90632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2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7C39-B41E-4E3E-B68F-4F68C04DFA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4FA-BDC4-4258-B5DF-CCFA90632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4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0297C39-B41E-4E3E-B68F-4F68C04DFAED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7AA84FA-BDC4-4258-B5DF-CCFA90632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8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0" y="0"/>
            <a:ext cx="929228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2810" cy="13199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470"/>
            <a:ext cx="1482810" cy="13199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" y="2527124"/>
            <a:ext cx="1482810" cy="13199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4778"/>
            <a:ext cx="1482810" cy="13199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5741"/>
            <a:ext cx="1482810" cy="17622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090" y="70460"/>
            <a:ext cx="1416909" cy="13199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006" y="2597584"/>
            <a:ext cx="1482810" cy="13199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90" y="3875238"/>
            <a:ext cx="1482810" cy="13199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088" y="5166200"/>
            <a:ext cx="1416912" cy="16917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088" y="1352809"/>
            <a:ext cx="1411551" cy="13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ФЕСТИВАЛЬ «Выходи гулять»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04.01.2018 главой муниципального образования муниципальный округ №7 </a:t>
            </a:r>
            <a:r>
              <a:rPr lang="ru-RU" dirty="0"/>
              <a:t>Сергеем Александровичем Степановым, </a:t>
            </a:r>
            <a:r>
              <a:rPr lang="ru-RU" dirty="0" smtClean="0"/>
              <a:t> </a:t>
            </a:r>
            <a:r>
              <a:rPr lang="ru-RU" dirty="0"/>
              <a:t>руководителем отдела благоустройства местной администрации муниципального образования муниципальный округ № 7 Виктором Александровичем Казаковым при </a:t>
            </a:r>
            <a:r>
              <a:rPr lang="ru-RU" dirty="0" smtClean="0"/>
              <a:t>непосредственной поддержке жителя нашего округа, </a:t>
            </a:r>
            <a:r>
              <a:rPr lang="ru-RU" dirty="0"/>
              <a:t>руководителя российской практики ИС ИТ и телекоммуникаций </a:t>
            </a:r>
            <a:r>
              <a:rPr lang="ru-RU" dirty="0" smtClean="0"/>
              <a:t>Виктора Борисовича Наумова </a:t>
            </a:r>
            <a:r>
              <a:rPr lang="ru-RU" dirty="0"/>
              <a:t>были проведены новогодние </a:t>
            </a:r>
            <a:r>
              <a:rPr lang="ru-RU" dirty="0" smtClean="0"/>
              <a:t>поздравления с вручением  подарков, организацией концерта,  работы аниматоров на детских площадках  </a:t>
            </a:r>
            <a:r>
              <a:rPr lang="ru-RU" dirty="0"/>
              <a:t>в рамках общероссийского фестиваля «Выходи гулять» на вновь благоустроенных территориях </a:t>
            </a:r>
            <a:r>
              <a:rPr lang="ru-RU" dirty="0" smtClean="0"/>
              <a:t> </a:t>
            </a:r>
            <a:r>
              <a:rPr lang="ru-RU" dirty="0"/>
              <a:t>2017 </a:t>
            </a:r>
            <a:r>
              <a:rPr lang="ru-RU" dirty="0" smtClean="0"/>
              <a:t>года.</a:t>
            </a:r>
            <a:endParaRPr lang="ru-RU" dirty="0"/>
          </a:p>
          <a:p>
            <a:pPr algn="just"/>
            <a:r>
              <a:rPr lang="ru-RU" dirty="0"/>
              <a:t>Для участия в мероприятии были приглашены аниматоры (Дед мороз и Снегурочка) которые раздавали всем присутствующим детям сладкие подарочные наборы, приобретённые за </a:t>
            </a:r>
            <a:r>
              <a:rPr lang="ru-RU" dirty="0" smtClean="0"/>
              <a:t>счёт </a:t>
            </a:r>
            <a:r>
              <a:rPr lang="ru-RU" dirty="0"/>
              <a:t>личных средств В.Б. </a:t>
            </a:r>
            <a:r>
              <a:rPr lang="ru-RU" dirty="0" smtClean="0"/>
              <a:t>Наумова, водили хороводы и создавали всем отличное настроение.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84" y="326295"/>
            <a:ext cx="2099104" cy="245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38" y="469558"/>
            <a:ext cx="4992129" cy="3744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4456" y="1735697"/>
            <a:ext cx="5482968" cy="41122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38" y="4650819"/>
            <a:ext cx="1608953" cy="1882475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379190" y="4213654"/>
            <a:ext cx="4680637" cy="231963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Поздравление маленьких жителей округа с Новым 2018 годом и вручение сладкого подарка. Глава МО№</a:t>
            </a:r>
            <a:r>
              <a:rPr lang="ru-RU" smtClean="0">
                <a:solidFill>
                  <a:schemeClr val="bg1"/>
                </a:solidFill>
              </a:rPr>
              <a:t>7 Степанов С.А 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" y="197708"/>
            <a:ext cx="5214552" cy="3225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81" y="197709"/>
            <a:ext cx="5502875" cy="3225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81" y="3422823"/>
            <a:ext cx="5502875" cy="3413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" y="4596714"/>
            <a:ext cx="1608953" cy="1882475"/>
          </a:xfrm>
          <a:prstGeom prst="rect">
            <a:avLst/>
          </a:prstGeom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202077" y="4596714"/>
            <a:ext cx="3889804" cy="181026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Веселые викторины и праздничные хороводы.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3" y="556054"/>
            <a:ext cx="5733535" cy="4596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08" y="556054"/>
            <a:ext cx="5733537" cy="45967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20" y="5426933"/>
            <a:ext cx="52101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490" y="685800"/>
            <a:ext cx="8268122" cy="181026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Кульминацией дня стал праздничный концерт, который нам подарил творческий коллектив учащихся детской музыкальной школы № 11 «Василеостровские гармоники» в актовом зале местной администрации муниципального образования муниципальный округ № 7 по адресу: Санкт-Петербург, 12-я линия В.О., д.7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2582562"/>
            <a:ext cx="5388526" cy="41204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038" y="259492"/>
            <a:ext cx="1608953" cy="1882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15" y="2582562"/>
            <a:ext cx="5488975" cy="412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71</TotalTime>
  <Words>185</Words>
  <Application>Microsoft Office PowerPoint</Application>
  <PresentationFormat>Произвольный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Презентация PowerPoint</vt:lpstr>
      <vt:lpstr>ФЕСТИВАЛЬ «Выходи гулять»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Муниципальный округ № 7</dc:creator>
  <cp:lastModifiedBy>Пользователь</cp:lastModifiedBy>
  <cp:revision>12</cp:revision>
  <dcterms:created xsi:type="dcterms:W3CDTF">2018-01-11T14:17:37Z</dcterms:created>
  <dcterms:modified xsi:type="dcterms:W3CDTF">2018-01-12T07:17:51Z</dcterms:modified>
</cp:coreProperties>
</file>