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191d0e3b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4191d0e3b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191d0e3b8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4191d0e3b8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191d0e3b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191d0e3b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4191d0e3b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4191d0e3b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191d0e3b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191d0e3b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4191d0e3b8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4191d0e3b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4191d0e3b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4191d0e3b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4191d0e3b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4191d0e3b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191d0e3b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4191d0e3b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4191d0e3b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4191d0e3b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XF0AqpLMTzKsZCKnc2m4IiXVofwjCf-X/view" TargetMode="External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18.png"/><Relationship Id="rId5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 title="p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2" title="p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 title="-1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3" title="p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 title="p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 title="p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 title="2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 title="видео 2024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 title="p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 title="p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 title="-1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9" title="p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 title="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20" title="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 title="p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 title="-1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1" title="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 title="p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